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4" r:id="rId10"/>
    <p:sldId id="267" r:id="rId11"/>
    <p:sldId id="271" r:id="rId12"/>
    <p:sldId id="263" r:id="rId13"/>
    <p:sldId id="270" r:id="rId14"/>
    <p:sldId id="266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Documents and Settings\Personal\Desktop\pp\Downloads\welcom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89154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990600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Congratulation</a:t>
            </a:r>
          </a:p>
          <a:p>
            <a:r>
              <a:rPr lang="en-US" sz="8800" b="1" spc="50" dirty="0" smtClean="0">
                <a:ln w="11430"/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dear Students</a:t>
            </a:r>
            <a:endParaRPr lang="en-US" sz="8800" b="1" spc="50" dirty="0">
              <a:ln w="11430"/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76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611">
        <p14:vortex dir="r"/>
      </p:transition>
    </mc:Choice>
    <mc:Fallback xmlns="">
      <p:transition spd="slow" advTm="106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067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Read the text and answer the question;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2095500" cy="2686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5500" y="914400"/>
            <a:ext cx="69723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Hason</a:t>
            </a:r>
            <a:r>
              <a:rPr lang="en-US" sz="3600" b="1" dirty="0" smtClean="0"/>
              <a:t> Raja was born in 1854 in a </a:t>
            </a:r>
            <a:r>
              <a:rPr lang="en-US" sz="3600" b="1" dirty="0" err="1" smtClean="0"/>
              <a:t>welthy</a:t>
            </a:r>
            <a:r>
              <a:rPr lang="en-US" sz="3600" b="1" dirty="0" smtClean="0"/>
              <a:t> landlord’s family in </a:t>
            </a:r>
            <a:r>
              <a:rPr lang="en-US" sz="3600" b="1" dirty="0" err="1" smtClean="0"/>
              <a:t>Sylhet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62675" y="2105351"/>
            <a:ext cx="69723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He did not receive much formal education.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4992" y="3432027"/>
            <a:ext cx="69723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 his youth, he led a life of luxury.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892" y="4477434"/>
            <a:ext cx="9097108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Hason</a:t>
            </a:r>
            <a:r>
              <a:rPr lang="en-US" sz="3600" b="1" dirty="0" smtClean="0"/>
              <a:t> Raja wrote a lot of songs, about a thousand in number.</a:t>
            </a:r>
          </a:p>
          <a:p>
            <a:r>
              <a:rPr lang="en-US" sz="3600" b="1" dirty="0" smtClean="0"/>
              <a:t>His book called ‘ </a:t>
            </a:r>
            <a:r>
              <a:rPr lang="en-US" sz="3600" b="1" dirty="0" err="1" smtClean="0"/>
              <a:t>Hason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Udash</a:t>
            </a:r>
            <a:r>
              <a:rPr lang="en-US" sz="3600" b="1" dirty="0" smtClean="0"/>
              <a:t>’ was a published in 1906.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12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 smtClean="0">
                <a:ln w="11430"/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Pair work</a:t>
            </a:r>
            <a:endParaRPr lang="en-US" sz="13800" b="1" dirty="0">
              <a:ln w="11430"/>
              <a:solidFill>
                <a:srgbClr val="00B0F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3325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Monotype Corsiva" pitchFamily="66" charset="0"/>
              </a:rPr>
              <a:t>Read the text and make a five sentences from the table;</a:t>
            </a:r>
            <a:endParaRPr lang="en-US" sz="3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562227"/>
              </p:ext>
            </p:extLst>
          </p:nvPr>
        </p:nvGraphicFramePr>
        <p:xfrm>
          <a:off x="10551" y="599048"/>
          <a:ext cx="9144000" cy="624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286000"/>
                <a:gridCol w="4419600"/>
              </a:tblGrid>
              <a:tr h="1052732">
                <a:tc rowSpan="5">
                  <a:txBody>
                    <a:bodyPr/>
                    <a:lstStyle/>
                    <a:p>
                      <a:pPr lvl="0" algn="l"/>
                      <a:r>
                        <a:rPr lang="en-US" sz="3600" b="1" dirty="0" err="1" smtClean="0">
                          <a:solidFill>
                            <a:srgbClr val="0070C0"/>
                          </a:solidFill>
                        </a:rPr>
                        <a:t>Hason</a:t>
                      </a:r>
                      <a:r>
                        <a:rPr lang="en-US" sz="3600" b="1" dirty="0" smtClean="0">
                          <a:solidFill>
                            <a:srgbClr val="0070C0"/>
                          </a:solidFill>
                        </a:rPr>
                        <a:t> Raja</a:t>
                      </a:r>
                    </a:p>
                    <a:p>
                      <a:pPr lvl="0" algn="l"/>
                      <a:r>
                        <a:rPr lang="en-US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His songs</a:t>
                      </a:r>
                    </a:p>
                    <a:p>
                      <a:pPr lvl="0" algn="l"/>
                      <a:r>
                        <a:rPr lang="en-US" sz="3600" b="1" dirty="0" smtClean="0">
                          <a:solidFill>
                            <a:srgbClr val="002060"/>
                          </a:solidFill>
                        </a:rPr>
                        <a:t>He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rgbClr val="002060"/>
                          </a:solidFill>
                        </a:rPr>
                        <a:t>Are</a:t>
                      </a:r>
                    </a:p>
                    <a:p>
                      <a:r>
                        <a:rPr lang="en-US" sz="3600" b="0" dirty="0" smtClean="0">
                          <a:solidFill>
                            <a:srgbClr val="FFFF00"/>
                          </a:solidFill>
                        </a:rPr>
                        <a:t>Was</a:t>
                      </a:r>
                      <a:r>
                        <a:rPr lang="en-US" sz="3600" b="0" dirty="0" smtClean="0"/>
                        <a:t> </a:t>
                      </a:r>
                      <a:r>
                        <a:rPr lang="en-US" sz="3600" b="0" dirty="0" smtClean="0">
                          <a:solidFill>
                            <a:srgbClr val="FF0000"/>
                          </a:solidFill>
                        </a:rPr>
                        <a:t>brought</a:t>
                      </a:r>
                      <a:r>
                        <a:rPr lang="en-US" sz="3600" b="0" dirty="0" smtClean="0"/>
                        <a:t> </a:t>
                      </a:r>
                      <a:r>
                        <a:rPr lang="en-US" sz="3600" b="0" dirty="0" smtClean="0">
                          <a:solidFill>
                            <a:srgbClr val="FF0000"/>
                          </a:solidFill>
                        </a:rPr>
                        <a:t>up</a:t>
                      </a:r>
                    </a:p>
                    <a:p>
                      <a:r>
                        <a:rPr lang="en-US" sz="3600" b="0" dirty="0" smtClean="0">
                          <a:solidFill>
                            <a:srgbClr val="002060"/>
                          </a:solidFill>
                        </a:rPr>
                        <a:t>Found</a:t>
                      </a:r>
                    </a:p>
                    <a:p>
                      <a:r>
                        <a:rPr lang="en-US" sz="3600" b="0" dirty="0" smtClean="0">
                          <a:solidFill>
                            <a:srgbClr val="FFFF00"/>
                          </a:solidFill>
                        </a:rPr>
                        <a:t>Is</a:t>
                      </a:r>
                    </a:p>
                    <a:p>
                      <a:r>
                        <a:rPr lang="en-US" sz="3600" b="0" dirty="0" smtClean="0">
                          <a:solidFill>
                            <a:srgbClr val="002060"/>
                          </a:solidFill>
                        </a:rPr>
                        <a:t>called</a:t>
                      </a:r>
                      <a:endParaRPr lang="en-US" sz="3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In the midst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of comfort and pleasure.</a:t>
                      </a:r>
                      <a:endParaRPr lang="en-US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434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70C0"/>
                          </a:solidFill>
                        </a:rPr>
                        <a:t>All sorts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</a:rPr>
                        <a:t> of pleasure and comfort insignificantly.</a:t>
                      </a:r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12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A famous mystic poet in Bangladesh.</a:t>
                      </a:r>
                      <a:endParaRPr lang="en-US" sz="3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796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Himself</a:t>
                      </a:r>
                      <a:r>
                        <a:rPr lang="en-US" sz="3200" b="1" baseline="0" dirty="0" smtClean="0"/>
                        <a:t> ‘</a:t>
                      </a:r>
                      <a:r>
                        <a:rPr lang="en-US" sz="3200" b="1" baseline="0" dirty="0" err="1" smtClean="0"/>
                        <a:t>Pagla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="1" dirty="0" err="1" smtClean="0"/>
                        <a:t>Hason</a:t>
                      </a:r>
                      <a:r>
                        <a:rPr lang="en-US" sz="3200" b="1" dirty="0" smtClean="0"/>
                        <a:t> Raja’</a:t>
                      </a:r>
                      <a:endParaRPr lang="en-US" sz="3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796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Popular not only in Bangladesh but also in west Bengal</a:t>
                      </a:r>
                      <a:r>
                        <a:rPr lang="en-US" sz="3200" b="1" baseline="0" dirty="0" smtClean="0"/>
                        <a:t> in India</a:t>
                      </a:r>
                      <a:endParaRPr lang="en-US" sz="3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5696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85"/>
    </mc:Choice>
    <mc:Fallback xmlns="">
      <p:transition spd="slow" advTm="12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unched Tape 2"/>
          <p:cNvSpPr/>
          <p:nvPr/>
        </p:nvSpPr>
        <p:spPr>
          <a:xfrm>
            <a:off x="2133600" y="0"/>
            <a:ext cx="4114800" cy="114300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Answer;</a:t>
            </a:r>
            <a:endParaRPr lang="en-US" sz="5400" b="1" dirty="0">
              <a:solidFill>
                <a:srgbClr val="00B0F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45" y="1524000"/>
            <a:ext cx="91821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600" b="1" dirty="0" err="1" smtClean="0"/>
              <a:t>Hason</a:t>
            </a:r>
            <a:r>
              <a:rPr lang="en-US" sz="3600" b="1" dirty="0" smtClean="0"/>
              <a:t> Raja is a  </a:t>
            </a:r>
            <a:r>
              <a:rPr lang="en-US" sz="3600" b="1" dirty="0"/>
              <a:t>famous mystic poet in Bangladesh</a:t>
            </a:r>
            <a:r>
              <a:rPr lang="en-US" sz="3600" b="1" dirty="0" smtClean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2060"/>
                </a:solidFill>
              </a:rPr>
              <a:t>He was brought up In </a:t>
            </a:r>
            <a:r>
              <a:rPr lang="en-US" sz="3600" b="1" dirty="0">
                <a:solidFill>
                  <a:srgbClr val="002060"/>
                </a:solidFill>
              </a:rPr>
              <a:t>the midst of comfort and pleasure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3600" b="1" dirty="0" smtClean="0"/>
              <a:t>His songs are Popular </a:t>
            </a:r>
            <a:r>
              <a:rPr lang="en-US" sz="3600" b="1" dirty="0"/>
              <a:t>not only in Bangladesh but also in west Bengal in </a:t>
            </a:r>
            <a:r>
              <a:rPr lang="en-US" sz="3600" b="1" dirty="0" smtClean="0"/>
              <a:t>India.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3600" b="1" dirty="0" smtClean="0"/>
              <a:t>He called himself ‘</a:t>
            </a:r>
            <a:r>
              <a:rPr lang="en-US" sz="3600" b="1" dirty="0" err="1" smtClean="0"/>
              <a:t>Pagla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Hason</a:t>
            </a:r>
            <a:r>
              <a:rPr lang="en-US" sz="3600" b="1" dirty="0" smtClean="0"/>
              <a:t> Raja.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He found all </a:t>
            </a:r>
            <a:r>
              <a:rPr lang="en-US" sz="3600" b="1" dirty="0">
                <a:solidFill>
                  <a:srgbClr val="0070C0"/>
                </a:solidFill>
              </a:rPr>
              <a:t>sorts of pleasure and comfort insignificantly.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3600" b="1" dirty="0"/>
          </a:p>
          <a:p>
            <a:pPr marL="285750" indent="-285750">
              <a:buFont typeface="Wingdings" pitchFamily="2" charset="2"/>
              <a:buChar char="q"/>
            </a:pPr>
            <a:endParaRPr lang="en-US" sz="36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0097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9378"/>
            <a:ext cx="2743200" cy="646331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Evaluation</a:t>
            </a:r>
            <a:r>
              <a:rPr lang="en-US" sz="3600" b="1" dirty="0" smtClean="0"/>
              <a:t>;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709"/>
            <a:ext cx="9144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(a) When was </a:t>
            </a:r>
            <a:r>
              <a:rPr lang="en-US" sz="3600" b="1" dirty="0" err="1" smtClean="0"/>
              <a:t>Hason</a:t>
            </a:r>
            <a:r>
              <a:rPr lang="en-US" sz="3600" b="1" dirty="0" smtClean="0"/>
              <a:t> raja born?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76194"/>
            <a:ext cx="91440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(b) Where did he come from?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648612"/>
            <a:ext cx="9144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(c) What was his childhood like?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181600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(d) How many songs did </a:t>
            </a:r>
            <a:r>
              <a:rPr lang="en-US" sz="3600" b="1" dirty="0" err="1" smtClean="0"/>
              <a:t>Hason</a:t>
            </a:r>
            <a:r>
              <a:rPr lang="en-US" sz="3600" b="1" dirty="0" smtClean="0"/>
              <a:t> Raja write?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Hason</a:t>
            </a:r>
            <a:r>
              <a:rPr lang="en-US" sz="3600" b="1" dirty="0"/>
              <a:t> </a:t>
            </a:r>
            <a:r>
              <a:rPr lang="en-US" sz="3600" b="1" dirty="0" smtClean="0"/>
              <a:t>raja was born in 1854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971800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Ans</a:t>
            </a:r>
            <a:r>
              <a:rPr lang="en-US" sz="3600" b="1" dirty="0" smtClean="0"/>
              <a:t>; He came from </a:t>
            </a:r>
            <a:r>
              <a:rPr lang="en-US" sz="3600" b="1" dirty="0" err="1" smtClean="0"/>
              <a:t>Sylhet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419600"/>
            <a:ext cx="914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Ans</a:t>
            </a:r>
            <a:r>
              <a:rPr lang="en-US" sz="3600" b="1" dirty="0" smtClean="0"/>
              <a:t>; Full of luxury, comfort and pleasure.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019800"/>
            <a:ext cx="91440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Ans</a:t>
            </a:r>
            <a:r>
              <a:rPr lang="en-US" sz="3600" b="1" dirty="0" smtClean="0"/>
              <a:t>; 500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232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343">
        <p14:window dir="vert"/>
      </p:transition>
    </mc:Choice>
    <mc:Fallback xmlns="">
      <p:transition spd="slow" advTm="293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51" y="12544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2400" y="32825"/>
            <a:ext cx="4724400" cy="3011658"/>
            <a:chOff x="228600" y="36342"/>
            <a:chExt cx="8458200" cy="3849858"/>
          </a:xfrm>
        </p:grpSpPr>
        <p:sp>
          <p:nvSpPr>
            <p:cNvPr id="4" name="Up Arrow 3"/>
            <p:cNvSpPr/>
            <p:nvPr/>
          </p:nvSpPr>
          <p:spPr>
            <a:xfrm>
              <a:off x="228600" y="36342"/>
              <a:ext cx="8458200" cy="3657600"/>
            </a:xfrm>
            <a:prstGeom prst="upArrow">
              <a:avLst>
                <a:gd name="adj1" fmla="val 68042"/>
                <a:gd name="adj2" fmla="val 4961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38600" y="1981200"/>
              <a:ext cx="914400" cy="17127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67400" y="2286000"/>
              <a:ext cx="6858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62200" y="2286000"/>
              <a:ext cx="7620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1752600"/>
              <a:ext cx="8001000" cy="11254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3693942"/>
              <a:ext cx="5715000" cy="19225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838200" y="228600"/>
              <a:ext cx="7010400" cy="144780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Left Arrow 11"/>
          <p:cNvSpPr/>
          <p:nvPr/>
        </p:nvSpPr>
        <p:spPr>
          <a:xfrm>
            <a:off x="4582549" y="1004964"/>
            <a:ext cx="4561449" cy="24384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Home work</a:t>
            </a:r>
            <a:endParaRPr lang="en-US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51" y="3810000"/>
            <a:ext cx="9133449" cy="28007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Write a paragraph based on the text’s information about  “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Hason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Raja’. The paragraph should not exceed 70 words;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895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376">
        <p14:doors dir="vert"/>
      </p:transition>
    </mc:Choice>
    <mc:Fallback xmlns="">
      <p:transition spd="slow" advTm="143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0"/>
            <a:ext cx="9178636" cy="678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1295400"/>
            <a:ext cx="8305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Thank you                         every body </a:t>
            </a:r>
            <a:endParaRPr lang="en-US" sz="115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00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9"/>
    </mc:Choice>
    <mc:Fallback xmlns="">
      <p:transition spd="slow" advTm="6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06"/>
            <a:ext cx="3733800" cy="2752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29000" y="2286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31068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Md.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Mafidul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islam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Assistant teacher</a:t>
            </a:r>
          </a:p>
          <a:p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Taluk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Shakhati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High School</a:t>
            </a:r>
          </a:p>
          <a:p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en-US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Kaligonj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Lalmonirhat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Email; mofidulislam094@gmail.com</a:t>
            </a:r>
            <a:endParaRPr lang="en-US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5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811">
        <p14:shred pattern="rectangle"/>
      </p:transition>
    </mc:Choice>
    <mc:Fallback xmlns="">
      <p:transition spd="slow" advTm="68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4" y="0"/>
            <a:ext cx="918723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</a:t>
            </a:r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Subject;</a:t>
            </a:r>
          </a:p>
          <a:p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</a:t>
            </a: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 To day</a:t>
            </a:r>
            <a:endParaRPr lang="en-US" sz="54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</a:t>
            </a:r>
            <a:r>
              <a:rPr lang="en-US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Class-Six</a:t>
            </a:r>
          </a:p>
          <a:p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Date; </a:t>
            </a:r>
            <a:endParaRPr lang="en-US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67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590">
        <p14:vortex dir="r"/>
      </p:transition>
    </mc:Choice>
    <mc:Fallback xmlns="">
      <p:transition spd="slow" advTm="35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0"/>
            <a:ext cx="5152292" cy="68479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81600" y="0"/>
            <a:ext cx="3962400" cy="68479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at the picture.</a:t>
            </a:r>
          </a:p>
          <a:p>
            <a:pPr algn="ctr"/>
            <a:endParaRPr lang="en-US" sz="3600" b="1" dirty="0" smtClean="0">
              <a:ln w="11430"/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know who is the man?</a:t>
            </a:r>
          </a:p>
          <a:p>
            <a:pPr algn="ctr"/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36576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Sha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Abdul </a:t>
            </a:r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Karim</a:t>
            </a:r>
            <a:endParaRPr lang="en-US" sz="4000" b="1" dirty="0">
              <a:ln w="1905"/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54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190">
        <p14:shred pattern="rectangle"/>
      </p:transition>
    </mc:Choice>
    <mc:Fallback xmlns="">
      <p:transition spd="slow" advTm="201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" y="0"/>
            <a:ext cx="5556738" cy="68297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62600" y="0"/>
            <a:ext cx="3581400" cy="68297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Do you know who is the man?</a:t>
            </a:r>
            <a:endParaRPr lang="en-US" sz="4400" b="1" dirty="0">
              <a:solidFill>
                <a:srgbClr val="00B0F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651225"/>
              </p:ext>
            </p:extLst>
          </p:nvPr>
        </p:nvGraphicFramePr>
        <p:xfrm>
          <a:off x="4495800" y="4038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5800" y="4038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62600" y="2895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Hason</a:t>
            </a:r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Raja</a:t>
            </a:r>
            <a:endParaRPr lang="en-US" sz="5400" b="1" dirty="0">
              <a:ln w="11430"/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735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3607">
        <p14:vortex dir="u"/>
      </p:transition>
    </mc:Choice>
    <mc:Fallback xmlns="">
      <p:transition spd="slow" advTm="136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181600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241494"/>
              <a:ext cx="3962400" cy="6616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0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435">
        <p14:shred pattern="rectangle" dir="out"/>
      </p:transition>
    </mc:Choice>
    <mc:Fallback xmlns="">
      <p:transition spd="slow" advTm="44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6" y="12894"/>
            <a:ext cx="9152206" cy="68451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8206" y="762000"/>
            <a:ext cx="9152206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Topic name;</a:t>
            </a:r>
          </a:p>
          <a:p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en-US" sz="48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Lesson-21</a:t>
            </a:r>
          </a:p>
          <a:p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en-US" sz="5400" b="1" dirty="0" err="1" smtClean="0">
                <a:ln w="11430"/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Hason</a:t>
            </a:r>
            <a:r>
              <a:rPr lang="en-US" sz="5400" b="1" dirty="0" smtClean="0">
                <a:ln w="11430"/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Raja;</a:t>
            </a:r>
          </a:p>
          <a:p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mystic bard of Bangladesh</a:t>
            </a:r>
            <a:endParaRPr lang="en-US" sz="48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120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817">
        <p14:shred pattern="rectangle" dir="out"/>
      </p:transition>
    </mc:Choice>
    <mc:Fallback xmlns="">
      <p:transition spd="slow" advTm="58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990600"/>
            <a:ext cx="9144000" cy="5632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By the end of the lesson        Student will be able to—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6000" b="1" dirty="0">
                <a:solidFill>
                  <a:srgbClr val="002060"/>
                </a:solidFill>
                <a:latin typeface="Monotype Corsiva" pitchFamily="66" charset="0"/>
              </a:rPr>
              <a:t>Ask and answer question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6000" b="1" dirty="0">
                <a:solidFill>
                  <a:srgbClr val="002060"/>
                </a:solidFill>
                <a:latin typeface="Monotype Corsiva" pitchFamily="66" charset="0"/>
              </a:rPr>
              <a:t>Read and understand text.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6000" b="1" dirty="0">
                <a:solidFill>
                  <a:srgbClr val="002060"/>
                </a:solidFill>
                <a:latin typeface="Monotype Corsiva" pitchFamily="66" charset="0"/>
              </a:rPr>
              <a:t>Write short composition.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6000" b="1" dirty="0">
                <a:solidFill>
                  <a:srgbClr val="002060"/>
                </a:solidFill>
                <a:latin typeface="Monotype Corsiva" pitchFamily="66" charset="0"/>
              </a:rPr>
              <a:t>Vocabulary.</a:t>
            </a:r>
            <a:endParaRPr lang="en-US" sz="6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454"/>
            <a:ext cx="914400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</a:rPr>
              <a:t>Objectives of the lesson.</a:t>
            </a:r>
          </a:p>
        </p:txBody>
      </p:sp>
    </p:spTree>
    <p:extLst>
      <p:ext uri="{BB962C8B-B14F-4D97-AF65-F5344CB8AC3E}">
        <p14:creationId xmlns:p14="http://schemas.microsoft.com/office/powerpoint/2010/main" val="359168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28">
        <p14:prism isInverted="1"/>
      </p:transition>
    </mc:Choice>
    <mc:Fallback xmlns="">
      <p:transition spd="slow" advTm="14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17585"/>
            <a:ext cx="2590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Vocabulary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75639"/>
            <a:ext cx="297180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mystic</a:t>
            </a:r>
            <a:endParaRPr lang="en-US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29718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meditation</a:t>
            </a:r>
            <a:endParaRPr lang="en-US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67000"/>
            <a:ext cx="28956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bard</a:t>
            </a:r>
            <a:endParaRPr lang="en-US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52" y="3498557"/>
            <a:ext cx="2940148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luxury</a:t>
            </a:r>
            <a:endParaRPr lang="en-US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72000"/>
            <a:ext cx="2971800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crazy</a:t>
            </a:r>
            <a:endParaRPr lang="en-US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46" y="5715000"/>
            <a:ext cx="2872154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beyond</a:t>
            </a:r>
            <a:endParaRPr lang="en-US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691027"/>
            <a:ext cx="4953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supernatural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59348" y="1600200"/>
            <a:ext cx="4953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Thought, contemplation.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2667000"/>
            <a:ext cx="4953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Poet, lyricist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3429000"/>
            <a:ext cx="49530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Lavishness, opulence.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91000" y="4572000"/>
            <a:ext cx="4953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Wild, passionate, mad.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14800" y="5715000"/>
            <a:ext cx="51054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Away from, afar, out side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16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8272">
        <p14:vortex dir="r"/>
      </p:transition>
    </mc:Choice>
    <mc:Fallback xmlns="">
      <p:transition spd="slow" advTm="382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2.4|3.2|2.4|3.9|2.6|5.7|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7|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4|4.7|4.8|2.3|2.6|1.9|1.7|2.8|4.4|1.4|2.2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4|2.7|9.6|4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430</Words>
  <Application>Microsoft Office PowerPoint</Application>
  <PresentationFormat>On-screen Show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23</cp:revision>
  <dcterms:created xsi:type="dcterms:W3CDTF">2006-08-16T00:00:00Z</dcterms:created>
  <dcterms:modified xsi:type="dcterms:W3CDTF">2013-08-20T06:46:03Z</dcterms:modified>
</cp:coreProperties>
</file>